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CFFFDA6-012B-4E57-9FE3-0DF847D35E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C108074-9902-4A72-9797-EC11D0E9CF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18DDFC6-E114-4694-A340-44E9D0B8C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9C1F496-ACDD-40A5-BC4F-24C3A1110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1B39A31-550C-48E5-9CBB-6A88EA435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5635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0FBB2B-936F-4D6A-A3F9-0000EF573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E4DCDBC-6104-45AD-AC62-01B612EF6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62B4882-05F1-42E9-9B89-871859F7E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E9BB897-9E92-4FF6-AB4A-ED9683C0A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787D0AD-2F3F-45DE-82A7-98DD7AB3F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14096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22042BC-71BC-4E90-94ED-E21B4C0A55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2DE47E0-8390-4CC2-AAAD-18D9B6E77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BCF27F-9B52-405C-9F03-28DF72CB2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ABC16D7-6A7E-4994-8CA2-0E064800F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53985A6-4B09-4AD8-B9F9-43DB9B616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1753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B17CDF-29E0-4F80-A444-6ADAEE6FB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BACAC5-6FCE-4FDC-842B-AC22742C3A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069B099-5615-4844-AAF7-B8F7CAC5B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4CBFD3A-5901-4D0C-B648-314BD891F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A32E8C-7827-422C-91FC-B05C579A3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94247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D329F9-56BE-4A1B-9B47-5FBCB38044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422E287-229A-49CD-A613-827D4DCD0D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3A62384-02F6-4055-A852-F7670E76B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A59138-6126-4683-9609-B0A0B99B6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970B19-B44C-428A-BE77-412994248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806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BFA247-44D1-4142-82B7-DB4E2FF1D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C08C9F-BCA1-49B5-9C6F-1616D9A4A9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80316FA-18D9-488C-90D9-596D87CCEF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3233C0D-2704-44FB-85E6-52EE8B01C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1451329-0379-454F-96D4-5B570D4D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592B5A9-EAF2-4E35-9436-9C8DD9F28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108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294BA6F-7837-4389-A59D-CA92FF485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368F8CFB-54AE-47DD-8381-04C50B13DF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E75FBE59-F13F-43AD-B16D-503B0B555D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91C6F48-E261-464E-AD9B-418B490B62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08989622-5ACC-40CD-9070-63A3BF304B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8163729C-5651-42E9-9DEB-BED9BA2BC8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9B32BCF1-FF56-4A8B-85E3-E94C8FFC1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A77CC92-DA00-4EFC-B2D4-82DE5273B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2303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DA74931-30BC-4FEE-BA4D-0A59081F7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0F1B780-FF78-4A90-90B5-C6C7C7CFA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BA6489-627E-4900-A226-D0147A6F29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1AAF896-5567-4111-8509-FBEFF17ACE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977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A39B3CB-D580-4615-A862-52DEE4C81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D3B138E-942E-41E0-BFAA-65642F4F5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AAC44E6-B596-4D55-A39F-258CCFFBC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73556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EEDD60-1A05-44DF-9917-8BC885054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BDC1C7-E686-4C5C-9411-285C55435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E34B370-4AD4-4FA6-AE1F-C2BF6159B3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19D40E7-CBD9-4C86-87A8-FB799E53B2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5B57833-55D3-4D47-AC14-B141F9575C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2F573EF-DFBA-4876-BFCC-CC31280B0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46409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024797-2734-4C82-BD50-278E018B9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6AC3A93-0775-48BB-A291-81F423F993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57033BA-C886-4A0B-8C6F-210E8A8BF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1012ED0-6278-4637-BBBD-DF34D5DBF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38790F1-BF59-4CF3-A00D-E7D2A8E05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221242F-FB37-4E4F-A50C-DE62D6CF96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5326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8817C4C-AB5E-4C5B-AE46-0F98A1A4A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76B4278-362D-400D-98A5-1C4150BAB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6BDAB3B-5D55-4C97-A7C1-5EAD96978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7E6F24-1693-4EA0-BC6E-889CB171D9AF}" type="datetimeFigureOut">
              <a:rPr lang="fr-FR" smtClean="0"/>
              <a:t>28/12/2021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2FF512C-7359-4D7F-B85F-8CDF36897A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0FA97A0-DC4B-41EE-9F42-69AE22CE30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0DF61A-AD8E-4143-8F57-3B16DECF8E1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6706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1AE580C-4100-47EA-9484-3C23D4AB0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142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2E938AB-5794-49F9-BA0A-4C822E8FA3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367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EF8FFDB-FA0C-49B5-94E4-3D1C92950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901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873ED78-D941-4766-9AAA-787EC841A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4247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229F26D3-5391-47DA-8ABF-7E67934DB9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9956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5B15314-4282-483F-B5A2-95F335A0D7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768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EDB536AD-BC40-4805-B852-245631298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16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56F14600-1BC8-49B8-89F6-AC2D89A78C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990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3329DC4F-5F7C-47BE-BFB7-D0C364101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77224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Grand écran</PresentationFormat>
  <Paragraphs>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Martin BAUMGAERTNER</dc:creator>
  <cp:lastModifiedBy>Martin BAUMGAERTNER</cp:lastModifiedBy>
  <cp:revision>1</cp:revision>
  <dcterms:created xsi:type="dcterms:W3CDTF">2021-12-28T10:06:14Z</dcterms:created>
  <dcterms:modified xsi:type="dcterms:W3CDTF">2021-12-28T10:07:18Z</dcterms:modified>
</cp:coreProperties>
</file>

<file path=docProps/thumbnail.jpeg>
</file>